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9" Type="http://schemas.openxmlformats.org/officeDocument/2006/relationships/viewProps" Target="viewProps.xml" /><Relationship Id="rId48" Type="http://schemas.openxmlformats.org/officeDocument/2006/relationships/presProps" Target="presProps.xml" /><Relationship Id="rId1" Type="http://schemas.openxmlformats.org/officeDocument/2006/relationships/slideMaster" Target="slideMasters/slideMaster1.xml" /><Relationship Id="rId51" Type="http://schemas.openxmlformats.org/officeDocument/2006/relationships/tableStyles" Target="tableStyles.xml" /><Relationship Id="rId5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sht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0.png" /><Relationship Id="rId2" Type="http://schemas.openxmlformats.org/officeDocument/2006/relationships/image" Target="../media/image39.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a:p>
            <a:pPr lvl="0"/>
            <a:r>
              <a:rPr/>
              <a:t>Two main paradigms:</a:t>
            </a:r>
          </a:p>
          <a:p>
            <a:pPr lvl="1"/>
            <a:r>
              <a:rPr/>
              <a:t>Size-tiered: newer and smaller SSTables are successively merged into older and larger SSTables</a:t>
            </a:r>
          </a:p>
          <a:p>
            <a:pPr lvl="2"/>
            <a:r>
              <a:rPr/>
              <a:t>better write performance</a:t>
            </a:r>
          </a:p>
          <a:p>
            <a:pPr lvl="2"/>
            <a:r>
              <a:rPr/>
              <a:t>good read performance.</a:t>
            </a:r>
          </a:p>
          <a:p>
            <a:pPr lvl="1"/>
            <a:r>
              <a:rPr/>
              <a:t>Leveled: use fixed-size components, the key range is split up into smaller SSTables and older data is moved into separate “levels,” which allows the compaction to proceed more incrementally and use less disk space</a:t>
            </a:r>
          </a:p>
          <a:p>
            <a:pPr lvl="2"/>
            <a:r>
              <a:rPr/>
              <a:t>most popular;</a:t>
            </a:r>
          </a:p>
          <a:p>
            <a:pPr lvl="2"/>
            <a:r>
              <a:rPr/>
              <a:t>very good read performance;</a:t>
            </a:r>
          </a:p>
          <a:p>
            <a:pPr lvl="2"/>
            <a:r>
              <a:rPr/>
              <a:t>higher write amplification.</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 (resource wise)</a:t>
            </a:r>
          </a:p>
          <a:p>
            <a:pPr lvl="0"/>
            <a:r>
              <a:rPr/>
              <a:t>Read amplification</a:t>
            </a:r>
          </a:p>
          <a:p>
            <a:pPr lvl="0"/>
            <a:r>
              <a:rPr/>
              <a:t>Write/space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2025-01-08T10:47:12Z</dcterms:created>
  <dcterms:modified xsi:type="dcterms:W3CDTF">2025-01-08T10:47:12Z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